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70" d="100"/>
          <a:sy n="70" d="100"/>
        </p:scale>
        <p:origin x="714" y="7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16934" y="0"/>
            <a:ext cx="12231160" cy="6856214"/>
            <a:chOff x="-16934" y="0"/>
            <a:chExt cx="12231160" cy="6856214"/>
          </a:xfrm>
        </p:grpSpPr>
        <p:pic>
          <p:nvPicPr>
            <p:cNvPr id="16" name="Picture 15" descr="HD-PanelTitleR1.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6" name="Rectangle 25"/>
            <p:cNvSpPr/>
            <p:nvPr/>
          </p:nvSpPr>
          <p:spPr>
            <a:xfrm>
              <a:off x="2328332" y="1540931"/>
              <a:ext cx="7543802" cy="3835401"/>
            </a:xfrm>
            <a:prstGeom prst="rect">
              <a:avLst/>
            </a:prstGeom>
            <a:noFill/>
            <a:ln w="15875">
              <a:miter lim="800000"/>
            </a:ln>
          </p:spPr>
          <p:style>
            <a:lnRef idx="1">
              <a:schemeClr val="accent1"/>
            </a:lnRef>
            <a:fillRef idx="3">
              <a:schemeClr val="accent1"/>
            </a:fillRef>
            <a:effectRef idx="2">
              <a:schemeClr val="accent1"/>
            </a:effectRef>
            <a:fontRef idx="minor">
              <a:schemeClr val="lt1"/>
            </a:fontRef>
          </p:style>
        </p:sp>
        <p:pic>
          <p:nvPicPr>
            <p:cNvPr id="17" name="Picture 16"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16934" y="3147609"/>
              <a:ext cx="2478024" cy="612648"/>
            </a:xfrm>
            <a:prstGeom prst="rect">
              <a:avLst/>
            </a:prstGeom>
          </p:spPr>
        </p:pic>
        <p:pic>
          <p:nvPicPr>
            <p:cNvPr id="20" name="Picture 19"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9736202" y="3147609"/>
              <a:ext cx="2478024" cy="612648"/>
            </a:xfrm>
            <a:prstGeom prst="rect">
              <a:avLst/>
            </a:prstGeom>
          </p:spPr>
        </p:pic>
      </p:grpSp>
      <p:sp>
        <p:nvSpPr>
          <p:cNvPr id="2" name="Title 1"/>
          <p:cNvSpPr>
            <a:spLocks noGrp="1"/>
          </p:cNvSpPr>
          <p:nvPr>
            <p:ph type="ctrTitle"/>
          </p:nvPr>
        </p:nvSpPr>
        <p:spPr>
          <a:xfrm>
            <a:off x="2692398" y="1871131"/>
            <a:ext cx="6815669" cy="1515533"/>
          </a:xfrm>
        </p:spPr>
        <p:txBody>
          <a:bodyPr anchor="b">
            <a:noAutofit/>
          </a:bodyPr>
          <a:lstStyle>
            <a:lvl1pPr algn="ctr">
              <a:defRPr sz="5400">
                <a:effectLst/>
              </a:defRPr>
            </a:lvl1pPr>
          </a:lstStyle>
          <a:p>
            <a:r>
              <a:rPr lang="en-US" smtClean="0"/>
              <a:t>Click to edit Master title style</a:t>
            </a:r>
            <a:endParaRPr lang="en-US" dirty="0"/>
          </a:p>
        </p:txBody>
      </p:sp>
      <p:sp>
        <p:nvSpPr>
          <p:cNvPr id="3" name="Subtitle 2"/>
          <p:cNvSpPr>
            <a:spLocks noGrp="1"/>
          </p:cNvSpPr>
          <p:nvPr>
            <p:ph type="subTitle" idx="1"/>
          </p:nvPr>
        </p:nvSpPr>
        <p:spPr>
          <a:xfrm>
            <a:off x="2692398" y="3657597"/>
            <a:ext cx="6815669" cy="1320802"/>
          </a:xfrm>
        </p:spPr>
        <p:txBody>
          <a:bodyPr anchor="t">
            <a:normAutofit/>
          </a:bodyPr>
          <a:lstStyle>
            <a:lvl1pPr marL="0" indent="0" algn="ctr">
              <a:buNone/>
              <a:defRPr sz="21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a:xfrm>
            <a:off x="7983232" y="5037663"/>
            <a:ext cx="897467" cy="279400"/>
          </a:xfrm>
        </p:spPr>
        <p:txBody>
          <a:bodyPr/>
          <a:lstStyle/>
          <a:p>
            <a:fld id="{A92D5C7D-5455-434A-88EC-57C3E6DE36BD}" type="datetimeFigureOut">
              <a:rPr lang="en-US" smtClean="0"/>
              <a:t>4/16/2018</a:t>
            </a:fld>
            <a:endParaRPr lang="en-US"/>
          </a:p>
        </p:txBody>
      </p:sp>
      <p:sp>
        <p:nvSpPr>
          <p:cNvPr id="5" name="Footer Placeholder 4"/>
          <p:cNvSpPr>
            <a:spLocks noGrp="1"/>
          </p:cNvSpPr>
          <p:nvPr>
            <p:ph type="ftr" sz="quarter" idx="11"/>
          </p:nvPr>
        </p:nvSpPr>
        <p:spPr>
          <a:xfrm>
            <a:off x="2692397" y="5037663"/>
            <a:ext cx="5214635" cy="279400"/>
          </a:xfrm>
        </p:spPr>
        <p:txBody>
          <a:bodyPr/>
          <a:lstStyle/>
          <a:p>
            <a:endParaRPr lang="en-US"/>
          </a:p>
        </p:txBody>
      </p:sp>
      <p:sp>
        <p:nvSpPr>
          <p:cNvPr id="6" name="Slide Number Placeholder 5"/>
          <p:cNvSpPr>
            <a:spLocks noGrp="1"/>
          </p:cNvSpPr>
          <p:nvPr>
            <p:ph type="sldNum" sz="quarter" idx="12"/>
          </p:nvPr>
        </p:nvSpPr>
        <p:spPr>
          <a:xfrm>
            <a:off x="8956900" y="5037663"/>
            <a:ext cx="551167" cy="279400"/>
          </a:xfrm>
        </p:spPr>
        <p:txBody>
          <a:bodyPr/>
          <a:lstStyle/>
          <a:p>
            <a:fld id="{6CFA39A4-8BB2-4283-AAA4-9498D502AFF4}" type="slidenum">
              <a:rPr lang="en-US" smtClean="0"/>
              <a:t>‹#›</a:t>
            </a:fld>
            <a:endParaRPr lang="en-US"/>
          </a:p>
        </p:txBody>
      </p:sp>
      <p:cxnSp>
        <p:nvCxnSpPr>
          <p:cNvPr id="15" name="Straight Connector 14"/>
          <p:cNvCxnSpPr/>
          <p:nvPr/>
        </p:nvCxnSpPr>
        <p:spPr>
          <a:xfrm>
            <a:off x="2692399" y="3522131"/>
            <a:ext cx="6815668" cy="0"/>
          </a:xfrm>
          <a:prstGeom prst="line">
            <a:avLst/>
          </a:prstGeom>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53894833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95401" y="4815415"/>
            <a:ext cx="9609666" cy="566738"/>
          </a:xfrm>
        </p:spPr>
        <p:txBody>
          <a:bodyPr anchor="b">
            <a:normAutofit/>
          </a:bodyPr>
          <a:lstStyle>
            <a:lvl1pPr algn="ctr">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041427" y="1041399"/>
            <a:ext cx="10105972" cy="3335869"/>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295401" y="5382153"/>
            <a:ext cx="9609666" cy="493712"/>
          </a:xfrm>
        </p:spPr>
        <p:txBody>
          <a:bodyPr>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92D5C7D-5455-434A-88EC-57C3E6DE36BD}" type="datetimeFigureOut">
              <a:rPr lang="en-US" smtClean="0"/>
              <a:t>4/16/2018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CFA39A4-8BB2-4283-AAA4-9498D502AFF4}" type="slidenum">
              <a:rPr lang="en-US" smtClean="0"/>
              <a:t>‹#›</a:t>
            </a:fld>
            <a:endParaRPr lang="en-US"/>
          </a:p>
        </p:txBody>
      </p:sp>
    </p:spTree>
    <p:extLst>
      <p:ext uri="{BB962C8B-B14F-4D97-AF65-F5344CB8AC3E}">
        <p14:creationId xmlns:p14="http://schemas.microsoft.com/office/powerpoint/2010/main" val="422801805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303868" y="982132"/>
            <a:ext cx="9592732" cy="2954868"/>
          </a:xfrm>
        </p:spPr>
        <p:txBody>
          <a:bodyPr anchor="ctr">
            <a:normAutofit/>
          </a:bodyPr>
          <a:lstStyle>
            <a:lvl1pPr algn="ctr">
              <a:defRPr sz="32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303868" y="4343399"/>
            <a:ext cx="9592732"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92D5C7D-5455-434A-88EC-57C3E6DE36BD}" type="datetimeFigureOut">
              <a:rPr lang="en-US" smtClean="0"/>
              <a:t>4/16/2018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CFA39A4-8BB2-4283-AAA4-9498D502AFF4}" type="slidenum">
              <a:rPr lang="en-US" smtClean="0"/>
              <a:t>‹#›</a:t>
            </a:fld>
            <a:endParaRPr lang="en-US"/>
          </a:p>
        </p:txBody>
      </p:sp>
      <p:cxnSp>
        <p:nvCxnSpPr>
          <p:cNvPr id="15" name="Straight Connector 14"/>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426548974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370668"/>
          </a:xfrm>
        </p:spPr>
        <p:txBody>
          <a:bodyPr anchor="ctr">
            <a:normAutofit/>
          </a:bodyPr>
          <a:lstStyle>
            <a:lvl1pPr algn="ctr">
              <a:defRPr sz="3200" b="0" cap="none">
                <a:solidFill>
                  <a:schemeClr val="tx1"/>
                </a:solidFill>
              </a:defRPr>
            </a:lvl1pPr>
          </a:lstStyle>
          <a:p>
            <a:r>
              <a:rPr lang="en-US" smtClean="0"/>
              <a:t>Click to edit Master title style</a:t>
            </a:r>
            <a:endParaRPr lang="en-US" dirty="0"/>
          </a:p>
        </p:txBody>
      </p:sp>
      <p:sp>
        <p:nvSpPr>
          <p:cNvPr id="10" name="Text Placeholder 9"/>
          <p:cNvSpPr>
            <a:spLocks noGrp="1"/>
          </p:cNvSpPr>
          <p:nvPr>
            <p:ph type="body" sz="quarter" idx="13"/>
          </p:nvPr>
        </p:nvSpPr>
        <p:spPr>
          <a:xfrm>
            <a:off x="1674812" y="3352800"/>
            <a:ext cx="8839202" cy="584200"/>
          </a:xfrm>
        </p:spPr>
        <p:txBody>
          <a:bodyPr anchor="ctr">
            <a:normAutofit/>
          </a:bodyPr>
          <a:lstStyle>
            <a:lvl1pPr marL="0" indent="0" algn="r">
              <a:buFontTx/>
              <a:buNone/>
              <a:defRPr sz="20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1295401" y="4343399"/>
            <a:ext cx="9609666"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92D5C7D-5455-434A-88EC-57C3E6DE36BD}" type="datetimeFigureOut">
              <a:rPr lang="en-US" smtClean="0"/>
              <a:t>4/16/2018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CFA39A4-8BB2-4283-AAA4-9498D502AFF4}" type="slidenum">
              <a:rPr lang="en-US" smtClean="0"/>
              <a:t>‹#›</a:t>
            </a:fld>
            <a:endParaRPr lang="en-US"/>
          </a:p>
        </p:txBody>
      </p:sp>
      <p:sp>
        <p:nvSpPr>
          <p:cNvPr id="14" name="TextBox 13"/>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10600267" y="2827870"/>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19" name="Straight Connector 18"/>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00915258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295402" y="3308581"/>
            <a:ext cx="9609668" cy="1468800"/>
          </a:xfrm>
        </p:spPr>
        <p:txBody>
          <a:bodyPr anchor="b">
            <a:normAutofit/>
          </a:bodyPr>
          <a:lstStyle>
            <a:lvl1pPr algn="l">
              <a:defRPr sz="32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295401" y="4777381"/>
            <a:ext cx="9609668" cy="860400"/>
          </a:xfrm>
        </p:spPr>
        <p:txBody>
          <a:bodyPr anchor="t">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92D5C7D-5455-434A-88EC-57C3E6DE36BD}" type="datetimeFigureOut">
              <a:rPr lang="en-US" smtClean="0"/>
              <a:t>4/16/2018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CFA39A4-8BB2-4283-AAA4-9498D502AFF4}" type="slidenum">
              <a:rPr lang="en-US" smtClean="0"/>
              <a:t>‹#›</a:t>
            </a:fld>
            <a:endParaRPr lang="en-US"/>
          </a:p>
        </p:txBody>
      </p:sp>
    </p:spTree>
    <p:extLst>
      <p:ext uri="{BB962C8B-B14F-4D97-AF65-F5344CB8AC3E}">
        <p14:creationId xmlns:p14="http://schemas.microsoft.com/office/powerpoint/2010/main" val="66826842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243668"/>
          </a:xfrm>
        </p:spPr>
        <p:txBody>
          <a:bodyPr anchor="ctr">
            <a:normAutofit/>
          </a:bodyPr>
          <a:lstStyle>
            <a:lvl1pPr algn="ctr">
              <a:defRPr sz="3200" b="0" cap="none">
                <a:solidFill>
                  <a:schemeClr val="tx1"/>
                </a:solidFill>
              </a:defRPr>
            </a:lvl1pPr>
          </a:lstStyle>
          <a:p>
            <a:r>
              <a:rPr lang="en-US" smtClean="0"/>
              <a:t>Click to edit Master title style</a:t>
            </a:r>
            <a:endParaRPr lang="en-US" dirty="0"/>
          </a:p>
        </p:txBody>
      </p:sp>
      <p:sp>
        <p:nvSpPr>
          <p:cNvPr id="23" name="Text Placeholder 2"/>
          <p:cNvSpPr>
            <a:spLocks noGrp="1"/>
          </p:cNvSpPr>
          <p:nvPr>
            <p:ph type="body" idx="13"/>
          </p:nvPr>
        </p:nvSpPr>
        <p:spPr>
          <a:xfrm>
            <a:off x="1295401" y="3639312"/>
            <a:ext cx="9609668" cy="886968"/>
          </a:xfrm>
        </p:spPr>
        <p:txBody>
          <a:bodyPr anchor="b">
            <a:normAutofit/>
          </a:bodyPr>
          <a:lstStyle>
            <a:lvl1pPr marL="0" indent="0" algn="l">
              <a:spcBef>
                <a:spcPts val="0"/>
              </a:spcBef>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3" name="Text Placeholder 2"/>
          <p:cNvSpPr>
            <a:spLocks noGrp="1"/>
          </p:cNvSpPr>
          <p:nvPr>
            <p:ph type="body" idx="1"/>
          </p:nvPr>
        </p:nvSpPr>
        <p:spPr>
          <a:xfrm>
            <a:off x="1295401" y="4529667"/>
            <a:ext cx="9609668" cy="13462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92D5C7D-5455-434A-88EC-57C3E6DE36BD}" type="datetimeFigureOut">
              <a:rPr lang="en-US" smtClean="0"/>
              <a:t>4/16/2018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CFA39A4-8BB2-4283-AAA4-9498D502AFF4}" type="slidenum">
              <a:rPr lang="en-US" smtClean="0"/>
              <a:t>‹#›</a:t>
            </a:fld>
            <a:endParaRPr lang="en-US"/>
          </a:p>
        </p:txBody>
      </p:sp>
      <p:sp>
        <p:nvSpPr>
          <p:cNvPr id="12" name="TextBox 11"/>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3" name="TextBox 12"/>
          <p:cNvSpPr txBox="1"/>
          <p:nvPr/>
        </p:nvSpPr>
        <p:spPr>
          <a:xfrm>
            <a:off x="10600267" y="259926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26" name="Straight Connector 25"/>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00391855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1295401" y="982132"/>
            <a:ext cx="9609666" cy="2243668"/>
          </a:xfrm>
        </p:spPr>
        <p:txBody>
          <a:bodyPr vert="horz" lIns="91440" tIns="45720" rIns="91440" bIns="45720" rtlCol="0" anchor="ctr">
            <a:normAutofit/>
          </a:bodyPr>
          <a:lstStyle>
            <a:lvl1pPr>
              <a:defRPr lang="en-US" b="0" dirty="0"/>
            </a:lvl1pPr>
          </a:lstStyle>
          <a:p>
            <a:pPr marL="0" lvl="0"/>
            <a:r>
              <a:rPr lang="en-US" smtClean="0"/>
              <a:t>Click to edit Master title style</a:t>
            </a:r>
            <a:endParaRPr lang="en-US" dirty="0"/>
          </a:p>
        </p:txBody>
      </p:sp>
      <p:sp>
        <p:nvSpPr>
          <p:cNvPr id="20" name="Text Placeholder 2"/>
          <p:cNvSpPr>
            <a:spLocks noGrp="1"/>
          </p:cNvSpPr>
          <p:nvPr>
            <p:ph type="body" idx="13"/>
          </p:nvPr>
        </p:nvSpPr>
        <p:spPr>
          <a:xfrm>
            <a:off x="1295401" y="3630168"/>
            <a:ext cx="9609668" cy="841248"/>
          </a:xfrm>
        </p:spPr>
        <p:txBody>
          <a:bodyPr anchor="b">
            <a:normAutofit/>
          </a:bodyPr>
          <a:lstStyle>
            <a:lvl1pPr marL="0" indent="0" algn="l">
              <a:spcBef>
                <a:spcPts val="0"/>
              </a:spcBef>
              <a:buNone/>
              <a:defRPr sz="2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3" name="Text Placeholder 2"/>
          <p:cNvSpPr>
            <a:spLocks noGrp="1"/>
          </p:cNvSpPr>
          <p:nvPr>
            <p:ph type="body" idx="1"/>
          </p:nvPr>
        </p:nvSpPr>
        <p:spPr>
          <a:xfrm>
            <a:off x="1295400" y="4470399"/>
            <a:ext cx="9609670" cy="1405467"/>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92D5C7D-5455-434A-88EC-57C3E6DE36BD}" type="datetimeFigureOut">
              <a:rPr lang="en-US" smtClean="0"/>
              <a:t>4/16/2018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CFA39A4-8BB2-4283-AAA4-9498D502AFF4}" type="slidenum">
              <a:rPr lang="en-US" smtClean="0"/>
              <a:t>‹#›</a:t>
            </a:fld>
            <a:endParaRPr lang="en-US"/>
          </a:p>
        </p:txBody>
      </p:sp>
      <p:cxnSp>
        <p:nvCxnSpPr>
          <p:cNvPr id="15" name="Straight Connector 14"/>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27759299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A92D5C7D-5455-434A-88EC-57C3E6DE36BD}" type="datetimeFigureOut">
              <a:rPr lang="en-US" smtClean="0"/>
              <a:t>4/16/2018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CFA39A4-8BB2-4283-AAA4-9498D502AFF4}" type="slidenum">
              <a:rPr lang="en-US" smtClean="0"/>
              <a:t>‹#›</a:t>
            </a:fld>
            <a:endParaRPr lang="en-US"/>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19589360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999356" y="982131"/>
            <a:ext cx="1890895" cy="4893735"/>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295398" y="982132"/>
            <a:ext cx="7433025" cy="4893734"/>
          </a:xfrm>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A92D5C7D-5455-434A-88EC-57C3E6DE36BD}" type="datetimeFigureOut">
              <a:rPr lang="en-US" smtClean="0"/>
              <a:t>4/16/2018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CFA39A4-8BB2-4283-AAA4-9498D502AFF4}" type="slidenum">
              <a:rPr lang="en-US" smtClean="0"/>
              <a:t>‹#›</a:t>
            </a:fld>
            <a:endParaRPr lang="en-US"/>
          </a:p>
        </p:txBody>
      </p:sp>
      <p:cxnSp>
        <p:nvCxnSpPr>
          <p:cNvPr id="14" name="Straight Connector 13"/>
          <p:cNvCxnSpPr/>
          <p:nvPr/>
        </p:nvCxnSpPr>
        <p:spPr>
          <a:xfrm>
            <a:off x="8863890" y="990600"/>
            <a:ext cx="0" cy="487680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8125545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cxnSp>
        <p:nvCxnSpPr>
          <p:cNvPr id="7" name="Straight Connector 6"/>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A92D5C7D-5455-434A-88EC-57C3E6DE36BD}" type="datetimeFigureOut">
              <a:rPr lang="en-US" smtClean="0"/>
              <a:t>4/16/2018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CFA39A4-8BB2-4283-AAA4-9498D502AFF4}" type="slidenum">
              <a:rPr lang="en-US" smtClean="0"/>
              <a:t>‹#›</a:t>
            </a:fld>
            <a:endParaRPr lang="en-US"/>
          </a:p>
        </p:txBody>
      </p:sp>
    </p:spTree>
    <p:extLst>
      <p:ext uri="{BB962C8B-B14F-4D97-AF65-F5344CB8AC3E}">
        <p14:creationId xmlns:p14="http://schemas.microsoft.com/office/powerpoint/2010/main" val="219591216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015069" y="1752606"/>
            <a:ext cx="8158688" cy="1822514"/>
          </a:xfrm>
        </p:spPr>
        <p:txBody>
          <a:bodyPr anchor="b">
            <a:normAutofit/>
          </a:bodyPr>
          <a:lstStyle>
            <a:lvl1pPr algn="ctr">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2015067" y="3846051"/>
            <a:ext cx="8158690" cy="954547"/>
          </a:xfrm>
        </p:spPr>
        <p:txBody>
          <a:bodyPr anchor="t">
            <a:normAutofit/>
          </a:bodyPr>
          <a:lstStyle>
            <a:lvl1pPr marL="0" indent="0" algn="ctr">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92D5C7D-5455-434A-88EC-57C3E6DE36BD}" type="datetimeFigureOut">
              <a:rPr lang="en-US" smtClean="0"/>
              <a:t>4/16/2018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CFA39A4-8BB2-4283-AAA4-9498D502AFF4}" type="slidenum">
              <a:rPr lang="en-US" smtClean="0"/>
              <a:t>‹#›</a:t>
            </a:fld>
            <a:endParaRPr lang="en-US"/>
          </a:p>
        </p:txBody>
      </p:sp>
      <p:cxnSp>
        <p:nvCxnSpPr>
          <p:cNvPr id="16" name="Straight Connector 15"/>
          <p:cNvCxnSpPr/>
          <p:nvPr/>
        </p:nvCxnSpPr>
        <p:spPr>
          <a:xfrm>
            <a:off x="2012723" y="3710585"/>
            <a:ext cx="8163380"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8631868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cxnSp>
        <p:nvCxnSpPr>
          <p:cNvPr id="8" name="Straight Connector 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298448" y="2560320"/>
            <a:ext cx="4718304" cy="3310128"/>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181344" y="2560320"/>
            <a:ext cx="4718304" cy="3310128"/>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A92D5C7D-5455-434A-88EC-57C3E6DE36BD}" type="datetimeFigureOut">
              <a:rPr lang="en-US" smtClean="0"/>
              <a:t>4/16/2018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CFA39A4-8BB2-4283-AAA4-9498D502AFF4}" type="slidenum">
              <a:rPr lang="en-US" smtClean="0"/>
              <a:t>‹#›</a:t>
            </a:fld>
            <a:endParaRPr lang="en-US"/>
          </a:p>
        </p:txBody>
      </p:sp>
    </p:spTree>
    <p:extLst>
      <p:ext uri="{BB962C8B-B14F-4D97-AF65-F5344CB8AC3E}">
        <p14:creationId xmlns:p14="http://schemas.microsoft.com/office/powerpoint/2010/main" val="118385140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1295400" y="2658533"/>
            <a:ext cx="4718304" cy="576262"/>
          </a:xfrm>
        </p:spPr>
        <p:txBody>
          <a:bodyPr anchor="b">
            <a:noAutofit/>
          </a:bodyPr>
          <a:lstStyle>
            <a:lvl1pPr marL="0" indent="0">
              <a:spcBef>
                <a:spcPts val="672"/>
              </a:spcBef>
              <a:spcAft>
                <a:spcPts val="600"/>
              </a:spcAft>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295400" y="3243262"/>
            <a:ext cx="4718304" cy="2632605"/>
          </a:xfrm>
        </p:spPr>
        <p:txBody>
          <a:bodyPr anchor="t">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180670" y="2658533"/>
            <a:ext cx="4718304" cy="576262"/>
          </a:xfrm>
        </p:spPr>
        <p:txBody>
          <a:bodyPr anchor="b">
            <a:noAutofit/>
          </a:bodyPr>
          <a:lstStyle>
            <a:lvl1pPr marL="0" indent="0">
              <a:spcBef>
                <a:spcPts val="672"/>
              </a:spcBef>
              <a:spcAft>
                <a:spcPts val="600"/>
              </a:spcAft>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80670" y="3243262"/>
            <a:ext cx="4718304" cy="2632605"/>
          </a:xfrm>
        </p:spPr>
        <p:txBody>
          <a:bodyPr anchor="t">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A92D5C7D-5455-434A-88EC-57C3E6DE36BD}" type="datetimeFigureOut">
              <a:rPr lang="en-US" smtClean="0"/>
              <a:t>4/16/2018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CFA39A4-8BB2-4283-AAA4-9498D502AFF4}" type="slidenum">
              <a:rPr lang="en-US" smtClean="0"/>
              <a:t>‹#›</a:t>
            </a:fld>
            <a:endParaRPr lang="en-US"/>
          </a:p>
        </p:txBody>
      </p:sp>
      <p:cxnSp>
        <p:nvCxnSpPr>
          <p:cNvPr id="18" name="Straight Connector 1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83379673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A92D5C7D-5455-434A-88EC-57C3E6DE36BD}" type="datetimeFigureOut">
              <a:rPr lang="en-US" smtClean="0"/>
              <a:t>4/16/2018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CFA39A4-8BB2-4283-AAA4-9498D502AFF4}" type="slidenum">
              <a:rPr lang="en-US" smtClean="0"/>
              <a:t>‹#›</a:t>
            </a:fld>
            <a:endParaRPr lang="en-US"/>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82427848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92D5C7D-5455-434A-88EC-57C3E6DE36BD}" type="datetimeFigureOut">
              <a:rPr lang="en-US" smtClean="0"/>
              <a:t>4/16/2018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CFA39A4-8BB2-4283-AAA4-9498D502AFF4}" type="slidenum">
              <a:rPr lang="en-US" smtClean="0"/>
              <a:t>‹#›</a:t>
            </a:fld>
            <a:endParaRPr lang="en-US"/>
          </a:p>
        </p:txBody>
      </p:sp>
    </p:spTree>
    <p:extLst>
      <p:ext uri="{BB962C8B-B14F-4D97-AF65-F5344CB8AC3E}">
        <p14:creationId xmlns:p14="http://schemas.microsoft.com/office/powerpoint/2010/main" val="203968600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93811" y="1388534"/>
            <a:ext cx="3718455" cy="1371600"/>
          </a:xfrm>
        </p:spPr>
        <p:txBody>
          <a:bodyPr anchor="b">
            <a:normAutofit/>
          </a:bodyPr>
          <a:lstStyle>
            <a:lvl1pPr algn="ctr">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5418668" y="982131"/>
            <a:ext cx="5469466" cy="4893735"/>
          </a:xfrm>
        </p:spPr>
        <p:txBody>
          <a:bodyPr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293811" y="3031065"/>
            <a:ext cx="3718455" cy="2438404"/>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92D5C7D-5455-434A-88EC-57C3E6DE36BD}" type="datetimeFigureOut">
              <a:rPr lang="en-US" smtClean="0"/>
              <a:t>4/16/2018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CFA39A4-8BB2-4283-AAA4-9498D502AFF4}" type="slidenum">
              <a:rPr lang="en-US" smtClean="0"/>
              <a:t>‹#›</a:t>
            </a:fld>
            <a:endParaRPr lang="en-US"/>
          </a:p>
        </p:txBody>
      </p:sp>
      <p:cxnSp>
        <p:nvCxnSpPr>
          <p:cNvPr id="16" name="Straight Connector 15"/>
          <p:cNvCxnSpPr/>
          <p:nvPr/>
        </p:nvCxnSpPr>
        <p:spPr>
          <a:xfrm>
            <a:off x="1396169" y="2912533"/>
            <a:ext cx="35144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428451429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95399" y="1883832"/>
            <a:ext cx="6241816" cy="1371600"/>
          </a:xfrm>
        </p:spPr>
        <p:txBody>
          <a:bodyPr anchor="b">
            <a:normAutofit/>
          </a:bodyPr>
          <a:lstStyle>
            <a:lvl1pPr algn="ctr">
              <a:defRPr sz="2800" b="0"/>
            </a:lvl1pPr>
          </a:lstStyle>
          <a:p>
            <a:r>
              <a:rPr lang="en-US" smtClean="0"/>
              <a:t>Click to edit Master title style</a:t>
            </a:r>
            <a:endParaRPr lang="en-US" dirty="0"/>
          </a:p>
        </p:txBody>
      </p:sp>
      <p:sp>
        <p:nvSpPr>
          <p:cNvPr id="17" name="Picture Placeholder 2"/>
          <p:cNvSpPr>
            <a:spLocks noGrp="1" noChangeAspect="1"/>
          </p:cNvSpPr>
          <p:nvPr>
            <p:ph type="pic" idx="1"/>
          </p:nvPr>
        </p:nvSpPr>
        <p:spPr>
          <a:xfrm>
            <a:off x="8094831" y="1041400"/>
            <a:ext cx="3063347" cy="4775200"/>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295399" y="3255432"/>
            <a:ext cx="6241816" cy="1828800"/>
          </a:xfrm>
        </p:spPr>
        <p:txBody>
          <a:bodyPr anchor="t">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92D5C7D-5455-434A-88EC-57C3E6DE36BD}" type="datetimeFigureOut">
              <a:rPr lang="en-US" smtClean="0"/>
              <a:t>4/16/2018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CFA39A4-8BB2-4283-AAA4-9498D502AFF4}" type="slidenum">
              <a:rPr lang="en-US" smtClean="0"/>
              <a:t>‹#›</a:t>
            </a:fld>
            <a:endParaRPr lang="en-US"/>
          </a:p>
        </p:txBody>
      </p:sp>
    </p:spTree>
    <p:extLst>
      <p:ext uri="{BB962C8B-B14F-4D97-AF65-F5344CB8AC3E}">
        <p14:creationId xmlns:p14="http://schemas.microsoft.com/office/powerpoint/2010/main" val="7216888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3.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grpSp>
        <p:nvGrpSpPr>
          <p:cNvPr id="7" name="Group 6"/>
          <p:cNvGrpSpPr/>
          <p:nvPr/>
        </p:nvGrpSpPr>
        <p:grpSpPr>
          <a:xfrm>
            <a:off x="-15736" y="0"/>
            <a:ext cx="12229962" cy="6856214"/>
            <a:chOff x="-15736" y="0"/>
            <a:chExt cx="12229962" cy="6856214"/>
          </a:xfrm>
        </p:grpSpPr>
        <p:pic>
          <p:nvPicPr>
            <p:cNvPr id="8" name="Picture 7" descr="HD-PanelContent.png"/>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9" name="Rectangle 8"/>
            <p:cNvSpPr/>
            <p:nvPr/>
          </p:nvSpPr>
          <p:spPr>
            <a:xfrm>
              <a:off x="608012" y="609600"/>
              <a:ext cx="10972800" cy="5638800"/>
            </a:xfrm>
            <a:prstGeom prst="rect">
              <a:avLst/>
            </a:prstGeom>
            <a:noFill/>
            <a:ln w="15875" cap="flat">
              <a:miter lim="800000"/>
            </a:ln>
          </p:spPr>
          <p:style>
            <a:lnRef idx="1">
              <a:schemeClr val="accent1"/>
            </a:lnRef>
            <a:fillRef idx="3">
              <a:schemeClr val="accent1"/>
            </a:fillRef>
            <a:effectRef idx="2">
              <a:schemeClr val="accent1"/>
            </a:effectRef>
            <a:fontRef idx="minor">
              <a:schemeClr val="lt1"/>
            </a:fontRef>
          </p:style>
        </p:sp>
        <p:pic>
          <p:nvPicPr>
            <p:cNvPr id="10" name="Picture 9"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a:stretch/>
          </p:blipFill>
          <p:spPr>
            <a:xfrm>
              <a:off x="-15736" y="3153832"/>
              <a:ext cx="777240" cy="606425"/>
            </a:xfrm>
            <a:prstGeom prst="rect">
              <a:avLst/>
            </a:prstGeom>
          </p:spPr>
        </p:pic>
        <p:pic>
          <p:nvPicPr>
            <p:cNvPr id="11" name="Picture 10"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a:stretch/>
          </p:blipFill>
          <p:spPr>
            <a:xfrm>
              <a:off x="11436986" y="3153832"/>
              <a:ext cx="777240" cy="606425"/>
            </a:xfrm>
            <a:prstGeom prst="rect">
              <a:avLst/>
            </a:prstGeom>
          </p:spPr>
        </p:pic>
      </p:grpSp>
      <p:sp>
        <p:nvSpPr>
          <p:cNvPr id="2" name="Title Placeholder 1"/>
          <p:cNvSpPr>
            <a:spLocks noGrp="1"/>
          </p:cNvSpPr>
          <p:nvPr>
            <p:ph type="title"/>
          </p:nvPr>
        </p:nvSpPr>
        <p:spPr>
          <a:xfrm>
            <a:off x="1295402" y="982132"/>
            <a:ext cx="9601196" cy="1303867"/>
          </a:xfrm>
          <a:prstGeom prst="rect">
            <a:avLst/>
          </a:prstGeom>
          <a:effectLst/>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295401" y="2556932"/>
            <a:ext cx="9601196" cy="3318936"/>
          </a:xfrm>
          <a:prstGeom prst="rect">
            <a:avLst/>
          </a:prstGeom>
        </p:spPr>
        <p:txBody>
          <a:bodyPr vert="horz" lIns="91440" tIns="45720" rIns="91440" bIns="45720" rtlCol="0" anchor="t">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8677501" y="5969000"/>
            <a:ext cx="1600200"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A92D5C7D-5455-434A-88EC-57C3E6DE36BD}" type="datetimeFigureOut">
              <a:rPr lang="en-US" smtClean="0"/>
              <a:t>4/16/2018</a:t>
            </a:fld>
            <a:endParaRPr lang="en-US"/>
          </a:p>
        </p:txBody>
      </p:sp>
      <p:sp>
        <p:nvSpPr>
          <p:cNvPr id="5" name="Footer Placeholder 4"/>
          <p:cNvSpPr>
            <a:spLocks noGrp="1"/>
          </p:cNvSpPr>
          <p:nvPr>
            <p:ph type="ftr" sz="quarter" idx="3"/>
          </p:nvPr>
        </p:nvSpPr>
        <p:spPr>
          <a:xfrm>
            <a:off x="1295401" y="5969000"/>
            <a:ext cx="7305900" cy="279400"/>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en-US"/>
          </a:p>
        </p:txBody>
      </p:sp>
      <p:sp>
        <p:nvSpPr>
          <p:cNvPr id="6" name="Slide Number Placeholder 5"/>
          <p:cNvSpPr>
            <a:spLocks noGrp="1"/>
          </p:cNvSpPr>
          <p:nvPr>
            <p:ph type="sldNum" sz="quarter" idx="4"/>
          </p:nvPr>
        </p:nvSpPr>
        <p:spPr>
          <a:xfrm>
            <a:off x="10353901" y="5969000"/>
            <a:ext cx="542697"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6CFA39A4-8BB2-4283-AAA4-9498D502AFF4}" type="slidenum">
              <a:rPr lang="en-US" smtClean="0"/>
              <a:t>‹#›</a:t>
            </a:fld>
            <a:endParaRPr lang="en-US"/>
          </a:p>
        </p:txBody>
      </p:sp>
    </p:spTree>
    <p:extLst>
      <p:ext uri="{BB962C8B-B14F-4D97-AF65-F5344CB8AC3E}">
        <p14:creationId xmlns:p14="http://schemas.microsoft.com/office/powerpoint/2010/main" val="276216518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Lst>
  <p:txStyles>
    <p:titleStyle>
      <a:lvl1pPr algn="ctr" defTabSz="457200" rtl="0" eaLnBrk="1" latinLnBrk="0" hangingPunct="1">
        <a:spcBef>
          <a:spcPct val="0"/>
        </a:spcBef>
        <a:buNone/>
        <a:defRPr sz="4400" kern="1200" cap="none">
          <a:ln w="3175" cmpd="sng">
            <a:noFill/>
          </a:ln>
          <a:solidFill>
            <a:schemeClr val="tx1">
              <a:lumMod val="85000"/>
              <a:lumOff val="15000"/>
            </a:schemeClr>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b="1" dirty="0" smtClean="0"/>
              <a:t>What is Automation</a:t>
            </a:r>
            <a:endParaRPr lang="en-US" b="1" dirty="0"/>
          </a:p>
        </p:txBody>
      </p:sp>
      <p:sp>
        <p:nvSpPr>
          <p:cNvPr id="3" name="Subtitle 2"/>
          <p:cNvSpPr>
            <a:spLocks noGrp="1"/>
          </p:cNvSpPr>
          <p:nvPr>
            <p:ph type="subTitle" idx="1"/>
          </p:nvPr>
        </p:nvSpPr>
        <p:spPr/>
        <p:txBody>
          <a:bodyPr/>
          <a:lstStyle/>
          <a:p>
            <a:endParaRPr lang="en-US"/>
          </a:p>
        </p:txBody>
      </p:sp>
    </p:spTree>
    <p:extLst>
      <p:ext uri="{BB962C8B-B14F-4D97-AF65-F5344CB8AC3E}">
        <p14:creationId xmlns:p14="http://schemas.microsoft.com/office/powerpoint/2010/main" val="341682126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Introduction</a:t>
            </a:r>
            <a:endParaRPr lang="en-US" b="1" dirty="0"/>
          </a:p>
        </p:txBody>
      </p:sp>
      <p:sp>
        <p:nvSpPr>
          <p:cNvPr id="3" name="Content Placeholder 2"/>
          <p:cNvSpPr>
            <a:spLocks noGrp="1"/>
          </p:cNvSpPr>
          <p:nvPr>
            <p:ph idx="1"/>
          </p:nvPr>
        </p:nvSpPr>
        <p:spPr/>
        <p:txBody>
          <a:bodyPr/>
          <a:lstStyle/>
          <a:p>
            <a:r>
              <a:rPr lang="en-US" dirty="0" smtClean="0"/>
              <a:t> Since the advent of the term automation in 1936, plethora of definitions are found in library literature. Sometime the terms ‘mechanization and automation’ looked overlapped, although there is a difference of one degree between the two Mechanization was aimed at handling problems of bulk, weight and distance at replacing muscle and movement with machines. Automation is the name given to an automatic system of working. A few meaningful definitions are examined hereunder; </a:t>
            </a:r>
            <a:endParaRPr lang="en-US" dirty="0"/>
          </a:p>
        </p:txBody>
      </p:sp>
    </p:spTree>
    <p:extLst>
      <p:ext uri="{BB962C8B-B14F-4D97-AF65-F5344CB8AC3E}">
        <p14:creationId xmlns:p14="http://schemas.microsoft.com/office/powerpoint/2010/main" val="284865870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Definition- Automation</a:t>
            </a:r>
            <a:endParaRPr lang="en-US" b="1" dirty="0"/>
          </a:p>
        </p:txBody>
      </p:sp>
      <p:sp>
        <p:nvSpPr>
          <p:cNvPr id="3" name="Content Placeholder 2"/>
          <p:cNvSpPr>
            <a:spLocks noGrp="1"/>
          </p:cNvSpPr>
          <p:nvPr>
            <p:ph idx="1"/>
          </p:nvPr>
        </p:nvSpPr>
        <p:spPr/>
        <p:txBody>
          <a:bodyPr>
            <a:normAutofit/>
          </a:bodyPr>
          <a:lstStyle/>
          <a:p>
            <a:r>
              <a:rPr lang="en-US" b="1" dirty="0" smtClean="0"/>
              <a:t>Encyclopedia of Britannica Defines Automation</a:t>
            </a:r>
            <a:r>
              <a:rPr lang="en-US" dirty="0" smtClean="0"/>
              <a:t>. “The name given to an automatic system of working. The difference between automation and mechanization, a related term , is being mainly one of degree”/ </a:t>
            </a:r>
            <a:endParaRPr lang="en-US" dirty="0"/>
          </a:p>
        </p:txBody>
      </p:sp>
    </p:spTree>
    <p:extLst>
      <p:ext uri="{BB962C8B-B14F-4D97-AF65-F5344CB8AC3E}">
        <p14:creationId xmlns:p14="http://schemas.microsoft.com/office/powerpoint/2010/main" val="347257237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r>
              <a:rPr lang="en-US" dirty="0" err="1" smtClean="0"/>
              <a:t>Mr</a:t>
            </a:r>
            <a:r>
              <a:rPr lang="en-US" dirty="0" smtClean="0"/>
              <a:t> Harder introduced automation in 1936. He defined it initially as “the automatic handling of parts between progressive production processes”.</a:t>
            </a:r>
            <a:endParaRPr lang="en-US" dirty="0"/>
          </a:p>
        </p:txBody>
      </p:sp>
    </p:spTree>
    <p:extLst>
      <p:ext uri="{BB962C8B-B14F-4D97-AF65-F5344CB8AC3E}">
        <p14:creationId xmlns:p14="http://schemas.microsoft.com/office/powerpoint/2010/main" val="13455898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normAutofit/>
          </a:bodyPr>
          <a:lstStyle/>
          <a:p>
            <a:r>
              <a:rPr lang="en-US" dirty="0" smtClean="0"/>
              <a:t> Since then the term has been applied to a wide variety of automatic machinery and automatic systems, and is commonly used to describe any operation in which there has been a substantial substitution of controlled action for human efforts or intelligence. </a:t>
            </a:r>
          </a:p>
        </p:txBody>
      </p:sp>
    </p:spTree>
    <p:extLst>
      <p:ext uri="{BB962C8B-B14F-4D97-AF65-F5344CB8AC3E}">
        <p14:creationId xmlns:p14="http://schemas.microsoft.com/office/powerpoint/2010/main" val="224369754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a:t>Encyclopedia of Library &amp; Information Science</a:t>
            </a:r>
          </a:p>
        </p:txBody>
      </p:sp>
      <p:sp>
        <p:nvSpPr>
          <p:cNvPr id="3" name="Content Placeholder 2"/>
          <p:cNvSpPr>
            <a:spLocks noGrp="1"/>
          </p:cNvSpPr>
          <p:nvPr>
            <p:ph idx="1"/>
          </p:nvPr>
        </p:nvSpPr>
        <p:spPr/>
        <p:txBody>
          <a:bodyPr/>
          <a:lstStyle/>
          <a:p>
            <a:r>
              <a:rPr lang="en-US" dirty="0" smtClean="0"/>
              <a:t>Library automation is the use of automatic and semi-automatic data processing machines to perform such traditional library  activities as acquisitions, cataloguing, and circulation. Although these activities are not necessarily performed in traditional ways, the activities themselves are those traditionally associated with libraries; library automation may thus be distinguished from related fields such as information retrieval, automatic indexing and abstracting, and automatic textual analysis.</a:t>
            </a:r>
          </a:p>
          <a:p>
            <a:pPr marL="0" indent="0">
              <a:buNone/>
            </a:pPr>
            <a:endParaRPr lang="en-US" dirty="0"/>
          </a:p>
        </p:txBody>
      </p:sp>
    </p:spTree>
    <p:extLst>
      <p:ext uri="{BB962C8B-B14F-4D97-AF65-F5344CB8AC3E}">
        <p14:creationId xmlns:p14="http://schemas.microsoft.com/office/powerpoint/2010/main" val="311832345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General Characteristics</a:t>
            </a:r>
            <a:endParaRPr lang="en-US" b="1" dirty="0"/>
          </a:p>
        </p:txBody>
      </p:sp>
      <p:sp>
        <p:nvSpPr>
          <p:cNvPr id="3" name="Content Placeholder 2"/>
          <p:cNvSpPr>
            <a:spLocks noGrp="1"/>
          </p:cNvSpPr>
          <p:nvPr>
            <p:ph idx="1"/>
          </p:nvPr>
        </p:nvSpPr>
        <p:spPr/>
        <p:txBody>
          <a:bodyPr/>
          <a:lstStyle/>
          <a:p>
            <a:pPr marL="0" indent="0">
              <a:buNone/>
            </a:pPr>
            <a:r>
              <a:rPr lang="en-US" b="1" dirty="0" smtClean="0"/>
              <a:t>The Characteristics of an automated system are:</a:t>
            </a:r>
          </a:p>
          <a:p>
            <a:r>
              <a:rPr lang="en-US" dirty="0"/>
              <a:t> </a:t>
            </a:r>
            <a:r>
              <a:rPr lang="en-US" dirty="0" smtClean="0"/>
              <a:t>The operations/processes are carried out automatically.</a:t>
            </a:r>
          </a:p>
          <a:p>
            <a:r>
              <a:rPr lang="en-US" dirty="0"/>
              <a:t> </a:t>
            </a:r>
            <a:r>
              <a:rPr lang="en-US" dirty="0" smtClean="0"/>
              <a:t>Avoids or reduces human action and thus saves </a:t>
            </a:r>
            <a:r>
              <a:rPr lang="en-US" dirty="0" err="1" smtClean="0"/>
              <a:t>labour</a:t>
            </a:r>
            <a:r>
              <a:rPr lang="en-US" dirty="0" smtClean="0"/>
              <a:t>.</a:t>
            </a:r>
          </a:p>
          <a:p>
            <a:r>
              <a:rPr lang="en-US" dirty="0"/>
              <a:t> </a:t>
            </a:r>
            <a:r>
              <a:rPr lang="en-US" dirty="0" smtClean="0"/>
              <a:t>It accelerates efficiency and speed in operation.</a:t>
            </a:r>
            <a:endParaRPr lang="en-US" dirty="0"/>
          </a:p>
        </p:txBody>
      </p:sp>
    </p:spTree>
    <p:extLst>
      <p:ext uri="{BB962C8B-B14F-4D97-AF65-F5344CB8AC3E}">
        <p14:creationId xmlns:p14="http://schemas.microsoft.com/office/powerpoint/2010/main" val="2802294676"/>
      </p:ext>
    </p:extLst>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Organic">
  <a:themeElements>
    <a:clrScheme name="Organic">
      <a:dk1>
        <a:sysClr val="windowText" lastClr="000000"/>
      </a:dk1>
      <a:lt1>
        <a:sysClr val="window" lastClr="FFFFFF"/>
      </a:lt1>
      <a:dk2>
        <a:srgbClr val="212121"/>
      </a:dk2>
      <a:lt2>
        <a:srgbClr val="DADADA"/>
      </a:lt2>
      <a:accent1>
        <a:srgbClr val="83992A"/>
      </a:accent1>
      <a:accent2>
        <a:srgbClr val="3C9770"/>
      </a:accent2>
      <a:accent3>
        <a:srgbClr val="44709D"/>
      </a:accent3>
      <a:accent4>
        <a:srgbClr val="A23C33"/>
      </a:accent4>
      <a:accent5>
        <a:srgbClr val="D97828"/>
      </a:accent5>
      <a:accent6>
        <a:srgbClr val="DEB340"/>
      </a:accent6>
      <a:hlink>
        <a:srgbClr val="A8BF4D"/>
      </a:hlink>
      <a:folHlink>
        <a:srgbClr val="B4CA80"/>
      </a:folHlink>
    </a:clrScheme>
    <a:fontScheme name="Organic">
      <a:majorFont>
        <a:latin typeface="Garamond" panose="02020404030301010803"/>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aramond" panose="02020404030301010803"/>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rganic">
      <a:fillStyleLst>
        <a:solidFill>
          <a:schemeClr val="phClr"/>
        </a:solidFill>
        <a:gradFill rotWithShape="1">
          <a:gsLst>
            <a:gs pos="0">
              <a:schemeClr val="phClr">
                <a:tint val="60000"/>
                <a:lumMod val="110000"/>
              </a:schemeClr>
            </a:gs>
            <a:gs pos="100000">
              <a:schemeClr val="phClr">
                <a:tint val="82000"/>
              </a:schemeClr>
            </a:gs>
          </a:gsLst>
          <a:lin ang="5400000" scaled="0"/>
        </a:gradFill>
        <a:blipFill>
          <a:blip xmlns:r="http://schemas.openxmlformats.org/officeDocument/2006/relationships" r:embed="rId1">
            <a:duotone>
              <a:schemeClr val="phClr">
                <a:shade val="74000"/>
                <a:satMod val="130000"/>
                <a:lumMod val="90000"/>
              </a:schemeClr>
              <a:schemeClr val="phClr">
                <a:tint val="94000"/>
                <a:satMod val="120000"/>
                <a:lumMod val="104000"/>
              </a:schemeClr>
            </a:duotone>
          </a:blip>
          <a:tile tx="0" ty="0" sx="100000" sy="100000" flip="none" algn="tl"/>
        </a:blipFill>
      </a:fillStyleLst>
      <a:lnStyleLst>
        <a:ln w="9525"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38100" dist="25400" dir="5400000" rotWithShape="0">
              <a:srgbClr val="000000">
                <a:alpha val="60000"/>
              </a:srgbClr>
            </a:outerShdw>
          </a:effectLst>
        </a:effectStyle>
      </a:effectStyleLst>
      <a:bgFillStyleLst>
        <a:solidFill>
          <a:schemeClr val="phClr"/>
        </a:solidFill>
        <a:gradFill rotWithShape="1">
          <a:gsLst>
            <a:gs pos="0">
              <a:schemeClr val="phClr">
                <a:tint val="90000"/>
                <a:lumMod val="110000"/>
              </a:schemeClr>
            </a:gs>
            <a:gs pos="100000">
              <a:schemeClr val="phClr">
                <a:shade val="88000"/>
                <a:lumMod val="98000"/>
              </a:schemeClr>
            </a:gs>
          </a:gsLst>
          <a:lin ang="5400000" scaled="0"/>
        </a:gradFill>
        <a:blipFill>
          <a:blip xmlns:r="http://schemas.openxmlformats.org/officeDocument/2006/relationships" r:embed="rId2"/>
          <a:stretch/>
        </a:blipFill>
      </a:bgFillStyleLst>
    </a:fmtScheme>
  </a:themeElements>
  <a:objectDefaults/>
  <a:extraClrSchemeLst/>
  <a:extLst>
    <a:ext uri="{05A4C25C-085E-4340-85A3-A5531E510DB2}">
      <thm15:themeFamily xmlns:thm15="http://schemas.microsoft.com/office/thememl/2012/main" name="Organic" id="{28CDC826-8792-45C0-861B-85EB3ADEDA33}" vid="{7DAC20F1-423D-49E2-BD0B-50532748BAD0}"/>
    </a:ext>
  </a:extLst>
</a:theme>
</file>

<file path=docProps/app.xml><?xml version="1.0" encoding="utf-8"?>
<Properties xmlns="http://schemas.openxmlformats.org/officeDocument/2006/extended-properties" xmlns:vt="http://schemas.openxmlformats.org/officeDocument/2006/docPropsVTypes">
  <Template>Organic</Template>
  <TotalTime>33</TotalTime>
  <Words>305</Words>
  <Application>Microsoft Office PowerPoint</Application>
  <PresentationFormat>Widescreen</PresentationFormat>
  <Paragraphs>14</Paragraphs>
  <Slides>7</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7</vt:i4>
      </vt:variant>
    </vt:vector>
  </HeadingPairs>
  <TitlesOfParts>
    <vt:vector size="10" baseType="lpstr">
      <vt:lpstr>Arial</vt:lpstr>
      <vt:lpstr>Garamond</vt:lpstr>
      <vt:lpstr>Organic</vt:lpstr>
      <vt:lpstr>What is Automation</vt:lpstr>
      <vt:lpstr>Introduction</vt:lpstr>
      <vt:lpstr>Definition- Automation</vt:lpstr>
      <vt:lpstr>PowerPoint Presentation</vt:lpstr>
      <vt:lpstr>PowerPoint Presentation</vt:lpstr>
      <vt:lpstr>Encyclopedia of Library &amp; Information Science</vt:lpstr>
      <vt:lpstr>General Characteristics</vt:lpstr>
    </vt:vector>
  </TitlesOfParts>
  <Company>Grizli777</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Need for Library Automation</dc:title>
  <dc:creator>hhdk</dc:creator>
  <cp:lastModifiedBy>hhdk</cp:lastModifiedBy>
  <cp:revision>9</cp:revision>
  <dcterms:created xsi:type="dcterms:W3CDTF">2018-04-17T03:00:34Z</dcterms:created>
  <dcterms:modified xsi:type="dcterms:W3CDTF">2018-04-17T06:47:43Z</dcterms:modified>
</cp:coreProperties>
</file>